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58CC-7E4C-4711-8871-DAFD3B31E65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5398B5-7CBB-4C3C-801D-CE27877C4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58CC-7E4C-4711-8871-DAFD3B31E65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98B5-7CBB-4C3C-801D-CE27877C4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58CC-7E4C-4711-8871-DAFD3B31E65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98B5-7CBB-4C3C-801D-CE27877C4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58CC-7E4C-4711-8871-DAFD3B31E65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5398B5-7CBB-4C3C-801D-CE27877C4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58CC-7E4C-4711-8871-DAFD3B31E65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98B5-7CBB-4C3C-801D-CE27877C44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58CC-7E4C-4711-8871-DAFD3B31E65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98B5-7CBB-4C3C-801D-CE27877C4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58CC-7E4C-4711-8871-DAFD3B31E65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5398B5-7CBB-4C3C-801D-CE27877C44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58CC-7E4C-4711-8871-DAFD3B31E65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98B5-7CBB-4C3C-801D-CE27877C4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58CC-7E4C-4711-8871-DAFD3B31E65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98B5-7CBB-4C3C-801D-CE27877C4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58CC-7E4C-4711-8871-DAFD3B31E65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98B5-7CBB-4C3C-801D-CE27877C4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58CC-7E4C-4711-8871-DAFD3B31E65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98B5-7CBB-4C3C-801D-CE27877C44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2258CC-7E4C-4711-8871-DAFD3B31E65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5398B5-7CBB-4C3C-801D-CE27877C44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462744" cy="2381394"/>
          </a:xfrm>
        </p:spPr>
        <p:txBody>
          <a:bodyPr>
            <a:prstTxWarp prst="textWave2">
              <a:avLst/>
            </a:prstTxWarp>
            <a:no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</a:rPr>
              <a:t>«</a:t>
            </a:r>
            <a:r>
              <a:rPr lang="ru-RU" sz="6000" dirty="0" err="1" smtClean="0">
                <a:solidFill>
                  <a:srgbClr val="7030A0"/>
                </a:solidFill>
              </a:rPr>
              <a:t>Відкрийте</a:t>
            </a:r>
            <a:r>
              <a:rPr lang="ru-RU" sz="6000" dirty="0" smtClean="0">
                <a:solidFill>
                  <a:srgbClr val="7030A0"/>
                </a:solidFill>
              </a:rPr>
              <a:t> </a:t>
            </a:r>
            <a:r>
              <a:rPr lang="ru-RU" sz="6000" dirty="0" err="1" smtClean="0">
                <a:solidFill>
                  <a:srgbClr val="7030A0"/>
                </a:solidFill>
              </a:rPr>
              <a:t>чарівні</a:t>
            </a:r>
            <a:r>
              <a:rPr lang="ru-RU" sz="6000" dirty="0" smtClean="0">
                <a:solidFill>
                  <a:srgbClr val="7030A0"/>
                </a:solidFill>
              </a:rPr>
              <a:t> </a:t>
            </a:r>
            <a:r>
              <a:rPr lang="ru-RU" sz="6000" dirty="0" err="1" smtClean="0">
                <a:solidFill>
                  <a:srgbClr val="7030A0"/>
                </a:solidFill>
              </a:rPr>
              <a:t>двері</a:t>
            </a:r>
            <a:r>
              <a:rPr lang="ru-RU" sz="6000" dirty="0" smtClean="0">
                <a:solidFill>
                  <a:srgbClr val="7030A0"/>
                </a:solidFill>
              </a:rPr>
              <a:t> добра </a:t>
            </a:r>
            <a:r>
              <a:rPr lang="ru-RU" sz="6000" dirty="0" err="1" smtClean="0">
                <a:solidFill>
                  <a:srgbClr val="7030A0"/>
                </a:solidFill>
              </a:rPr>
              <a:t>і</a:t>
            </a:r>
            <a:r>
              <a:rPr lang="ru-RU" sz="6000" dirty="0" smtClean="0">
                <a:solidFill>
                  <a:srgbClr val="7030A0"/>
                </a:solidFill>
              </a:rPr>
              <a:t> </a:t>
            </a:r>
            <a:r>
              <a:rPr lang="ru-RU" sz="6000" dirty="0" err="1" smtClean="0">
                <a:solidFill>
                  <a:srgbClr val="7030A0"/>
                </a:solidFill>
              </a:rPr>
              <a:t>довіри</a:t>
            </a:r>
            <a:r>
              <a:rPr lang="ru-RU" sz="6000" dirty="0" smtClean="0">
                <a:solidFill>
                  <a:srgbClr val="7030A0"/>
                </a:solidFill>
              </a:rPr>
              <a:t>»</a:t>
            </a:r>
            <a:endParaRPr lang="ru-RU" sz="6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429000"/>
            <a:ext cx="8731696" cy="3240360"/>
          </a:xfrm>
        </p:spPr>
        <p:txBody>
          <a:bodyPr>
            <a:normAutofit/>
          </a:bodyPr>
          <a:lstStyle/>
          <a:p>
            <a:pPr algn="r"/>
            <a:r>
              <a:rPr lang="ru-RU" sz="3000" dirty="0" err="1">
                <a:solidFill>
                  <a:srgbClr val="0070C0"/>
                </a:solidFill>
              </a:rPr>
              <a:t>Підготували</a:t>
            </a:r>
            <a:r>
              <a:rPr lang="ru-RU" sz="3000" dirty="0">
                <a:solidFill>
                  <a:srgbClr val="0070C0"/>
                </a:solidFill>
              </a:rPr>
              <a:t> </a:t>
            </a:r>
            <a:r>
              <a:rPr lang="ru-RU" sz="3000" dirty="0" err="1">
                <a:solidFill>
                  <a:srgbClr val="0070C0"/>
                </a:solidFill>
              </a:rPr>
              <a:t>учні</a:t>
            </a:r>
            <a:r>
              <a:rPr lang="ru-RU" sz="3000" dirty="0">
                <a:solidFill>
                  <a:srgbClr val="0070C0"/>
                </a:solidFill>
              </a:rPr>
              <a:t> </a:t>
            </a:r>
          </a:p>
          <a:p>
            <a:pPr algn="r"/>
            <a:r>
              <a:rPr lang="ru-RU" sz="3000" dirty="0" err="1">
                <a:solidFill>
                  <a:srgbClr val="0070C0"/>
                </a:solidFill>
              </a:rPr>
              <a:t>Кобринівського</a:t>
            </a:r>
            <a:r>
              <a:rPr lang="ru-RU" sz="3000" dirty="0">
                <a:solidFill>
                  <a:srgbClr val="0070C0"/>
                </a:solidFill>
              </a:rPr>
              <a:t> НВК</a:t>
            </a:r>
          </a:p>
          <a:p>
            <a:pPr algn="r"/>
            <a:r>
              <a:rPr lang="ru-RU" sz="3000" dirty="0">
                <a:solidFill>
                  <a:srgbClr val="0070C0"/>
                </a:solidFill>
              </a:rPr>
              <a:t>«ДНЗ –ЗОШ I-III </a:t>
            </a:r>
            <a:r>
              <a:rPr lang="ru-RU" sz="3000" dirty="0" err="1">
                <a:solidFill>
                  <a:srgbClr val="0070C0"/>
                </a:solidFill>
              </a:rPr>
              <a:t>ступенів</a:t>
            </a:r>
            <a:r>
              <a:rPr lang="ru-RU" sz="3000" dirty="0">
                <a:solidFill>
                  <a:srgbClr val="0070C0"/>
                </a:solidFill>
              </a:rPr>
              <a:t>»</a:t>
            </a:r>
          </a:p>
          <a:p>
            <a:pPr algn="r"/>
            <a:r>
              <a:rPr lang="ru-RU" sz="3000" dirty="0" err="1">
                <a:solidFill>
                  <a:srgbClr val="0070C0"/>
                </a:solidFill>
              </a:rPr>
              <a:t>Тальнівського</a:t>
            </a:r>
            <a:r>
              <a:rPr lang="ru-RU" sz="3000" dirty="0">
                <a:solidFill>
                  <a:srgbClr val="0070C0"/>
                </a:solidFill>
              </a:rPr>
              <a:t> району</a:t>
            </a:r>
          </a:p>
          <a:p>
            <a:pPr algn="r"/>
            <a:r>
              <a:rPr lang="ru-RU" sz="3000" dirty="0" err="1">
                <a:solidFill>
                  <a:srgbClr val="0070C0"/>
                </a:solidFill>
              </a:rPr>
              <a:t>Черкаської</a:t>
            </a:r>
            <a:r>
              <a:rPr lang="ru-RU" sz="3000" dirty="0">
                <a:solidFill>
                  <a:srgbClr val="0070C0"/>
                </a:solidFill>
              </a:rPr>
              <a:t> </a:t>
            </a:r>
            <a:r>
              <a:rPr lang="ru-RU" sz="3000" dirty="0" err="1">
                <a:solidFill>
                  <a:srgbClr val="0070C0"/>
                </a:solidFill>
              </a:rPr>
              <a:t>області</a:t>
            </a:r>
            <a:endParaRPr lang="ru-RU" sz="3000" dirty="0">
              <a:solidFill>
                <a:srgbClr val="0070C0"/>
              </a:solidFill>
            </a:endParaRPr>
          </a:p>
          <a:p>
            <a:pPr algn="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89" t="4723" r="13549"/>
          <a:stretch/>
        </p:blipFill>
        <p:spPr>
          <a:xfrm rot="21369656">
            <a:off x="251520" y="3068960"/>
            <a:ext cx="3616036" cy="3541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410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Прибирання біля могил невідомих солдатів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989279"/>
            <a:ext cx="2569071" cy="4567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989279"/>
            <a:ext cx="3339480" cy="4452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789040"/>
            <a:ext cx="5140952" cy="2602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6575" y="6391647"/>
            <a:ext cx="2143549" cy="377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Діти з гостинцями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7778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457200"/>
            <a:ext cx="3699520" cy="2179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5328592" cy="64087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Творити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добрі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приємно</a:t>
            </a:r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себе та для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відчуваєш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тепло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взаємне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гарний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веселий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сміх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Приємно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дружно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Прибрати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посадити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деревце,</a:t>
            </a:r>
          </a:p>
          <a:p>
            <a:pPr marL="0" indent="0">
              <a:buNone/>
            </a:pP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Будиночок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саду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розмалювати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Комусь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сказати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лагідне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слівце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єднає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наснагу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додає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добре, як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є.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робіть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хороші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Дерева й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квіти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садіть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Малюйте,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шийте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не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чекайте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слави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справах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радісно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живіть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5278">
            <a:off x="5313184" y="548679"/>
            <a:ext cx="3621065" cy="5418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59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04" r="10935" b="3039"/>
          <a:stretch/>
        </p:blipFill>
        <p:spPr bwMode="auto">
          <a:xfrm rot="343433">
            <a:off x="6064146" y="1836615"/>
            <a:ext cx="2854802" cy="2629186"/>
          </a:xfrm>
          <a:prstGeom prst="hear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733" y="260648"/>
            <a:ext cx="8740080" cy="596349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 –це перш за все діло. До того ж справжній добрий вчинок завжди робиться безкорисливо. 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Добрі вчинки приносять радість 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тільки оточуючим людям, 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і тому, хто їх робить. 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нашим девізом є слова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«Добра справа – кожен день», своєю активною та сумлінною працею це ми підтверджуємо щоденно у шкільній та позашкільній роботі.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3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Участь до дня Захисту тварин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24744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5878">
            <a:off x="4628010" y="3645026"/>
            <a:ext cx="4247510" cy="318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130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prstTxWarp prst="textChevronInverted">
              <a:avLst/>
            </a:prstTxWarp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Патріотичні акції,</a:t>
            </a:r>
            <a:r>
              <a:rPr lang="uk-UA" dirty="0" err="1" smtClean="0">
                <a:solidFill>
                  <a:srgbClr val="0070C0"/>
                </a:solidFill>
              </a:rPr>
              <a:t>флешмоби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3359"/>
            <a:ext cx="460851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656" y="3993852"/>
            <a:ext cx="3818864" cy="286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2176" y="949711"/>
            <a:ext cx="2675945" cy="356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4913" y="4419743"/>
            <a:ext cx="3190469" cy="239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69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3" y="142528"/>
            <a:ext cx="8686800" cy="838200"/>
          </a:xfrm>
        </p:spPr>
        <p:txBody>
          <a:bodyPr/>
          <a:lstStyle/>
          <a:p>
            <a:pPr algn="ctr"/>
            <a:r>
              <a:rPr lang="uk-UA" dirty="0" err="1" smtClean="0">
                <a:solidFill>
                  <a:srgbClr val="0070C0"/>
                </a:solidFill>
              </a:rPr>
              <a:t>Прибираня</a:t>
            </a:r>
            <a:r>
              <a:rPr lang="uk-UA" dirty="0" smtClean="0">
                <a:solidFill>
                  <a:srgbClr val="0070C0"/>
                </a:solidFill>
              </a:rPr>
              <a:t> біля Монумента слави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2513" y="980728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300192" y="4854351"/>
            <a:ext cx="1893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/>
              <a:t>с</a:t>
            </a:r>
            <a:r>
              <a:rPr lang="uk-UA" sz="2400" dirty="0" err="1" smtClean="0"/>
              <a:t>.Кобринове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2839244"/>
            <a:ext cx="293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с. </a:t>
            </a:r>
            <a:r>
              <a:rPr lang="uk-UA" sz="2400" dirty="0" err="1" smtClean="0"/>
              <a:t>Кобринова</a:t>
            </a:r>
            <a:r>
              <a:rPr lang="uk-UA" sz="2400" dirty="0" smtClean="0"/>
              <a:t> Гребля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082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99648" cy="811560"/>
          </a:xfrm>
        </p:spPr>
        <p:txBody>
          <a:bodyPr>
            <a:prstTxWarp prst="textChevronInverted">
              <a:avLst/>
            </a:prstTxWarp>
          </a:bodyPr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Благоустрій пришкільної території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87937">
            <a:off x="-30923" y="1222158"/>
            <a:ext cx="3726413" cy="4968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77474">
            <a:off x="3876883" y="1460429"/>
            <a:ext cx="5116254" cy="383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1" y="4338223"/>
            <a:ext cx="3359701" cy="2519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501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84096" cy="962744"/>
          </a:xfrm>
        </p:spPr>
        <p:txBody>
          <a:bodyPr/>
          <a:lstStyle/>
          <a:p>
            <a:pPr algn="ctr"/>
            <a:r>
              <a:rPr lang="uk-UA" smtClean="0">
                <a:solidFill>
                  <a:srgbClr val="7030A0"/>
                </a:solidFill>
              </a:rPr>
              <a:t>Вітання вчителів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196752"/>
            <a:ext cx="4869214" cy="2738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75" y="1343152"/>
            <a:ext cx="3096344" cy="550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717032"/>
            <a:ext cx="1766795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17450" r="-4133" b="19551"/>
          <a:stretch/>
        </p:blipFill>
        <p:spPr>
          <a:xfrm>
            <a:off x="5748142" y="3400302"/>
            <a:ext cx="3214858" cy="3457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22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3" y="0"/>
            <a:ext cx="8686800" cy="838200"/>
          </a:xfrm>
        </p:spPr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Акція «</a:t>
            </a:r>
            <a:r>
              <a:rPr lang="uk-UA" dirty="0" err="1" smtClean="0">
                <a:solidFill>
                  <a:srgbClr val="002060"/>
                </a:solidFill>
              </a:rPr>
              <a:t>ГодівничкА</a:t>
            </a:r>
            <a:r>
              <a:rPr lang="uk-UA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95" y="1124744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9071" y="4149080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980728"/>
            <a:ext cx="240973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007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Ми за здоровий спосіб життя!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331805"/>
            <a:ext cx="3394471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983" y="1295400"/>
            <a:ext cx="3057804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3239" y="4358258"/>
            <a:ext cx="4443986" cy="249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271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9566801</TotalTime>
  <Words>228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«Відкрийте чарівні двері добра і довіри»</vt:lpstr>
      <vt:lpstr>Слайд 2</vt:lpstr>
      <vt:lpstr>Участь до дня Захисту тварин</vt:lpstr>
      <vt:lpstr>Патріотичні акції,флешмоби</vt:lpstr>
      <vt:lpstr>Прибираня біля Монумента слави</vt:lpstr>
      <vt:lpstr>Благоустрій пришкільної території</vt:lpstr>
      <vt:lpstr>Вітання вчителів</vt:lpstr>
      <vt:lpstr>Акція «ГодівничкА»</vt:lpstr>
      <vt:lpstr>Ми за здоровий спосіб життя!</vt:lpstr>
      <vt:lpstr>Прибирання біля могил невідомих солдатів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«Добра справа кожен день»</dc:title>
  <dc:creator>ПК</dc:creator>
  <cp:lastModifiedBy>WinRoNe</cp:lastModifiedBy>
  <cp:revision>17</cp:revision>
  <dcterms:created xsi:type="dcterms:W3CDTF">2020-03-09T13:47:57Z</dcterms:created>
  <dcterms:modified xsi:type="dcterms:W3CDTF">2020-11-11T14:25:57Z</dcterms:modified>
</cp:coreProperties>
</file>